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61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547EF-1F22-450D-AD3E-132E91003A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BAA084-7814-4894-8E27-9AE36A79D0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1DB92-C86C-4258-9C7E-FB03541DC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5CCB11-6E28-4D00-9956-73347C204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F33DE-B19D-4577-B3C3-4023C6187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609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B3C06-9CC3-44BD-AF51-73DC6DE0D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A4A1A-4D02-46B8-9DA2-7CE4F9F17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CAB98-A8A0-4995-9469-E7B244155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969E78-EB69-4A18-AE55-53C8A06CE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C9CF9-524E-42F8-9856-B91C0B24E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312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66169-979C-4F3A-B88D-672FBD32A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E73C73-E4F5-4CA2-881E-58CA8EEE4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29DD6-0292-41CD-ABCC-18380AE46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84BD5F-46F2-43B8-957C-D633DAF79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E7D68-281A-4DE7-A913-BF565D6F9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499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6CD3C-DB59-44A2-8F54-6652B121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92716-8C3E-46FE-9275-0B9AB8BF1A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0008C9-86B9-41E4-8CA1-6B2A1995C8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03DC7D-3389-4B90-96A6-D2AE004AE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CDE33A-DBCA-4BC9-932C-9DC0B66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7C6D71-78A7-49B1-B887-D476D1D04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263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83ABF-190A-4CC0-BC09-24A26C4B4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3BD0D1-F9F0-4E22-B824-44AE1E033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0B803-B47D-4038-8575-8E9C5345A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149047-59E3-464F-9B05-9885E4C2E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07B2B7-5A0F-4F84-934F-D484EE7871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8058C1-6A15-4905-9C30-4B77ABD38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84DEC1-6755-4C99-8565-BFA14AFE2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8D3484-DAB0-4ECA-ACEE-250D5B432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494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F2AEF-FF66-45A5-B24B-3DEACF7E6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DF8772-0BE4-4BE6-8252-E1CD15057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1B63D3-4970-46AE-8201-50CBF655F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6538A-28DF-4C61-A9F3-555D22009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011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DB5D58-7FB5-44FD-8E85-0112D8F53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973620-03EA-4513-8712-931AD153B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05CD41-67D6-4973-97E2-098985475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434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F9568-420D-4A78-8C76-D7C88C51D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BBE03-58A2-4CAB-8304-D1A215D18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2DD499-67D4-45DF-B655-09E581BF9A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269A17-D173-4836-9B26-B6B3ADEE3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538744-D28D-4399-BC45-4D9375475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58CC4-055F-4614-8361-7BA04E8B8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659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EB053-2640-4AB3-A666-2FF7A0CBA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4C1E4B-B46C-4A96-8800-EC24705C47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33A530-1B81-42A8-85B3-24B4BF04E8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FED120-E60E-4144-A8B6-974447767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AFF9A8-E640-4B87-9635-1ABCCD85A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C909C2-F193-48BD-A631-E5007E750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070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26264-5522-4F24-8FF9-9E1E73CE8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D38473-6882-4491-9BDB-993F84EFD2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1344E-1B1D-4442-90AF-CCF3DFE3A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BE643-6BBF-4333-849E-22DCCDE8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2C38C9-ADA5-48DB-8E39-C08D564F0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735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9B19C5-FA4B-448C-B04A-33A16E4369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3A0BAD-46B4-441C-B43F-2C1F70F9E4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1F691-350F-42A9-B229-0267690E7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121C19-E3D7-4A65-840A-E4CDC92AA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E56F1-7FB2-49EB-B224-87CA6ABEA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342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92A141-3CB4-4E3C-A185-7D77CF332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E46BCC-80A9-4D0A-925F-6D115C52C5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D5905-D1A4-4B61-BC95-18D4CCE837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15878E-0988-4E43-A236-C9EC3CB98FDC}" type="datetimeFigureOut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B7EAC-2CDC-4C64-AF24-B4C7106E2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2E64B-D0D1-40A3-B123-3B9403BE5A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C72AA6-74C7-48F7-8D2E-66F7BF5A2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075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38919-C8C5-41A7-987B-2A12E705E8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E3C2EA-D790-47A5-A1A1-052FF0AE60A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F47A9BEE-62CB-4D66-87B0-9F6832E08D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588"/>
            <a:ext cx="12192000" cy="685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64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375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Amany Ismail</dc:creator>
  <cp:lastModifiedBy>Amany Ismail</cp:lastModifiedBy>
  <cp:revision>4</cp:revision>
  <dcterms:created xsi:type="dcterms:W3CDTF">2020-12-29T09:33:31Z</dcterms:created>
  <dcterms:modified xsi:type="dcterms:W3CDTF">2021-03-02T07:51:24Z</dcterms:modified>
</cp:coreProperties>
</file>